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1" r:id="rId5"/>
    <p:sldId id="262" r:id="rId6"/>
    <p:sldId id="270" r:id="rId7"/>
    <p:sldId id="271" r:id="rId8"/>
    <p:sldId id="272" r:id="rId9"/>
    <p:sldId id="283" r:id="rId10"/>
    <p:sldId id="284" r:id="rId11"/>
    <p:sldId id="282" r:id="rId12"/>
    <p:sldId id="285" r:id="rId13"/>
    <p:sldId id="281" r:id="rId14"/>
    <p:sldId id="286" r:id="rId15"/>
    <p:sldId id="264" r:id="rId16"/>
    <p:sldId id="273" r:id="rId17"/>
    <p:sldId id="274" r:id="rId18"/>
    <p:sldId id="275" r:id="rId19"/>
    <p:sldId id="276" r:id="rId20"/>
  </p:sldIdLst>
  <p:sldSz cx="30240288" cy="42768838"/>
  <p:notesSz cx="6888163" cy="10020300"/>
  <p:defaultTextStyle>
    <a:defPPr>
      <a:defRPr lang="ms-MY"/>
    </a:defPPr>
    <a:lvl1pPr marL="0" algn="l" defTabSz="3504438" rtl="0" eaLnBrk="1" latinLnBrk="0" hangingPunct="1">
      <a:defRPr sz="6899" kern="1200">
        <a:solidFill>
          <a:schemeClr val="tx1"/>
        </a:solidFill>
        <a:latin typeface="+mn-lt"/>
        <a:ea typeface="+mn-ea"/>
        <a:cs typeface="+mn-cs"/>
      </a:defRPr>
    </a:lvl1pPr>
    <a:lvl2pPr marL="1752219" algn="l" defTabSz="3504438" rtl="0" eaLnBrk="1" latinLnBrk="0" hangingPunct="1">
      <a:defRPr sz="6899" kern="1200">
        <a:solidFill>
          <a:schemeClr val="tx1"/>
        </a:solidFill>
        <a:latin typeface="+mn-lt"/>
        <a:ea typeface="+mn-ea"/>
        <a:cs typeface="+mn-cs"/>
      </a:defRPr>
    </a:lvl2pPr>
    <a:lvl3pPr marL="3504438" algn="l" defTabSz="3504438" rtl="0" eaLnBrk="1" latinLnBrk="0" hangingPunct="1">
      <a:defRPr sz="6899" kern="1200">
        <a:solidFill>
          <a:schemeClr val="tx1"/>
        </a:solidFill>
        <a:latin typeface="+mn-lt"/>
        <a:ea typeface="+mn-ea"/>
        <a:cs typeface="+mn-cs"/>
      </a:defRPr>
    </a:lvl3pPr>
    <a:lvl4pPr marL="5256657" algn="l" defTabSz="3504438" rtl="0" eaLnBrk="1" latinLnBrk="0" hangingPunct="1">
      <a:defRPr sz="6899" kern="1200">
        <a:solidFill>
          <a:schemeClr val="tx1"/>
        </a:solidFill>
        <a:latin typeface="+mn-lt"/>
        <a:ea typeface="+mn-ea"/>
        <a:cs typeface="+mn-cs"/>
      </a:defRPr>
    </a:lvl4pPr>
    <a:lvl5pPr marL="7008876" algn="l" defTabSz="3504438" rtl="0" eaLnBrk="1" latinLnBrk="0" hangingPunct="1">
      <a:defRPr sz="6899" kern="1200">
        <a:solidFill>
          <a:schemeClr val="tx1"/>
        </a:solidFill>
        <a:latin typeface="+mn-lt"/>
        <a:ea typeface="+mn-ea"/>
        <a:cs typeface="+mn-cs"/>
      </a:defRPr>
    </a:lvl5pPr>
    <a:lvl6pPr marL="8761095" algn="l" defTabSz="3504438" rtl="0" eaLnBrk="1" latinLnBrk="0" hangingPunct="1">
      <a:defRPr sz="6899" kern="1200">
        <a:solidFill>
          <a:schemeClr val="tx1"/>
        </a:solidFill>
        <a:latin typeface="+mn-lt"/>
        <a:ea typeface="+mn-ea"/>
        <a:cs typeface="+mn-cs"/>
      </a:defRPr>
    </a:lvl6pPr>
    <a:lvl7pPr marL="10513314" algn="l" defTabSz="3504438" rtl="0" eaLnBrk="1" latinLnBrk="0" hangingPunct="1">
      <a:defRPr sz="6899" kern="1200">
        <a:solidFill>
          <a:schemeClr val="tx1"/>
        </a:solidFill>
        <a:latin typeface="+mn-lt"/>
        <a:ea typeface="+mn-ea"/>
        <a:cs typeface="+mn-cs"/>
      </a:defRPr>
    </a:lvl7pPr>
    <a:lvl8pPr marL="12265533" algn="l" defTabSz="3504438" rtl="0" eaLnBrk="1" latinLnBrk="0" hangingPunct="1">
      <a:defRPr sz="6899" kern="1200">
        <a:solidFill>
          <a:schemeClr val="tx1"/>
        </a:solidFill>
        <a:latin typeface="+mn-lt"/>
        <a:ea typeface="+mn-ea"/>
        <a:cs typeface="+mn-cs"/>
      </a:defRPr>
    </a:lvl8pPr>
    <a:lvl9pPr marL="14017752" algn="l" defTabSz="3504438" rtl="0" eaLnBrk="1" latinLnBrk="0" hangingPunct="1">
      <a:defRPr sz="68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51D"/>
    <a:srgbClr val="6EEFEB"/>
    <a:srgbClr val="3F235E"/>
    <a:srgbClr val="F2335E"/>
    <a:srgbClr val="F59E03"/>
    <a:srgbClr val="472F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8" d="100"/>
          <a:sy n="18" d="100"/>
        </p:scale>
        <p:origin x="329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0036" y="6999440"/>
            <a:ext cx="22680216" cy="14889892"/>
          </a:xfrm>
        </p:spPr>
        <p:txBody>
          <a:bodyPr anchor="b"/>
          <a:lstStyle>
            <a:lvl1pPr algn="ctr">
              <a:defRPr sz="14882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2463543"/>
            <a:ext cx="22680216" cy="10325899"/>
          </a:xfrm>
        </p:spPr>
        <p:txBody>
          <a:bodyPr/>
          <a:lstStyle>
            <a:lvl1pPr marL="0" indent="0" algn="ctr">
              <a:buNone/>
              <a:defRPr sz="5953"/>
            </a:lvl1pPr>
            <a:lvl2pPr marL="1133993" indent="0" algn="ctr">
              <a:buNone/>
              <a:defRPr sz="4961"/>
            </a:lvl2pPr>
            <a:lvl3pPr marL="2267986" indent="0" algn="ctr">
              <a:buNone/>
              <a:defRPr sz="4465"/>
            </a:lvl3pPr>
            <a:lvl4pPr marL="3401979" indent="0" algn="ctr">
              <a:buNone/>
              <a:defRPr sz="3968"/>
            </a:lvl4pPr>
            <a:lvl5pPr marL="4535973" indent="0" algn="ctr">
              <a:buNone/>
              <a:defRPr sz="3968"/>
            </a:lvl5pPr>
            <a:lvl6pPr marL="5669966" indent="0" algn="ctr">
              <a:buNone/>
              <a:defRPr sz="3968"/>
            </a:lvl6pPr>
            <a:lvl7pPr marL="6803959" indent="0" algn="ctr">
              <a:buNone/>
              <a:defRPr sz="3968"/>
            </a:lvl7pPr>
            <a:lvl8pPr marL="7937952" indent="0" algn="ctr">
              <a:buNone/>
              <a:defRPr sz="3968"/>
            </a:lvl8pPr>
            <a:lvl9pPr marL="9071945" indent="0" algn="ctr">
              <a:buNone/>
              <a:defRPr sz="3968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D4F7-8BFE-4A47-82D8-B3A36435310C}" type="datetimeFigureOut">
              <a:rPr lang="ms-MY" smtClean="0"/>
              <a:t>4/06/20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D6C4-F483-44BE-B372-1353922044D7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778562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D4F7-8BFE-4A47-82D8-B3A36435310C}" type="datetimeFigureOut">
              <a:rPr lang="ms-MY" smtClean="0"/>
              <a:t>4/06/20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D6C4-F483-44BE-B372-1353922044D7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99093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0" y="10662515"/>
            <a:ext cx="26082248" cy="17790645"/>
          </a:xfrm>
        </p:spPr>
        <p:txBody>
          <a:bodyPr anchor="b"/>
          <a:lstStyle>
            <a:lvl1pPr>
              <a:defRPr sz="14882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0" y="28621467"/>
            <a:ext cx="26082248" cy="9355680"/>
          </a:xfrm>
        </p:spPr>
        <p:txBody>
          <a:bodyPr/>
          <a:lstStyle>
            <a:lvl1pPr marL="0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1pPr>
            <a:lvl2pPr marL="1133993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2pPr>
            <a:lvl3pPr marL="2267986" indent="0">
              <a:buNone/>
              <a:defRPr sz="4465">
                <a:solidFill>
                  <a:schemeClr val="tx1">
                    <a:tint val="75000"/>
                  </a:schemeClr>
                </a:solidFill>
              </a:defRPr>
            </a:lvl3pPr>
            <a:lvl4pPr marL="3401979" indent="0">
              <a:buNone/>
              <a:defRPr sz="3968">
                <a:solidFill>
                  <a:schemeClr val="tx1">
                    <a:tint val="75000"/>
                  </a:schemeClr>
                </a:solidFill>
              </a:defRPr>
            </a:lvl4pPr>
            <a:lvl5pPr marL="4535973" indent="0">
              <a:buNone/>
              <a:defRPr sz="3968">
                <a:solidFill>
                  <a:schemeClr val="tx1">
                    <a:tint val="75000"/>
                  </a:schemeClr>
                </a:solidFill>
              </a:defRPr>
            </a:lvl5pPr>
            <a:lvl6pPr marL="5669966" indent="0">
              <a:buNone/>
              <a:defRPr sz="3968">
                <a:solidFill>
                  <a:schemeClr val="tx1">
                    <a:tint val="75000"/>
                  </a:schemeClr>
                </a:solidFill>
              </a:defRPr>
            </a:lvl6pPr>
            <a:lvl7pPr marL="6803959" indent="0">
              <a:buNone/>
              <a:defRPr sz="3968">
                <a:solidFill>
                  <a:schemeClr val="tx1">
                    <a:tint val="75000"/>
                  </a:schemeClr>
                </a:solidFill>
              </a:defRPr>
            </a:lvl7pPr>
            <a:lvl8pPr marL="7937952" indent="0">
              <a:buNone/>
              <a:defRPr sz="3968">
                <a:solidFill>
                  <a:schemeClr val="tx1">
                    <a:tint val="75000"/>
                  </a:schemeClr>
                </a:solidFill>
              </a:defRPr>
            </a:lvl8pPr>
            <a:lvl9pPr marL="9071945" indent="0">
              <a:buNone/>
              <a:defRPr sz="39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D4F7-8BFE-4A47-82D8-B3A36435310C}" type="datetimeFigureOut">
              <a:rPr lang="ms-MY" smtClean="0"/>
              <a:t>4/06/20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D6C4-F483-44BE-B372-1353922044D7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918204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385223"/>
            <a:ext cx="12852122" cy="271364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385223"/>
            <a:ext cx="12852122" cy="271364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D4F7-8BFE-4A47-82D8-B3A36435310C}" type="datetimeFigureOut">
              <a:rPr lang="ms-MY" smtClean="0"/>
              <a:t>4/06/20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D6C4-F483-44BE-B372-1353922044D7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44406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77048"/>
            <a:ext cx="26082248" cy="82666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0" y="10484308"/>
            <a:ext cx="12793058" cy="5138198"/>
          </a:xfrm>
        </p:spPr>
        <p:txBody>
          <a:bodyPr anchor="b"/>
          <a:lstStyle>
            <a:lvl1pPr marL="0" indent="0">
              <a:buNone/>
              <a:defRPr sz="5953" b="1"/>
            </a:lvl1pPr>
            <a:lvl2pPr marL="1133993" indent="0">
              <a:buNone/>
              <a:defRPr sz="4961" b="1"/>
            </a:lvl2pPr>
            <a:lvl3pPr marL="2267986" indent="0">
              <a:buNone/>
              <a:defRPr sz="4465" b="1"/>
            </a:lvl3pPr>
            <a:lvl4pPr marL="3401979" indent="0">
              <a:buNone/>
              <a:defRPr sz="3968" b="1"/>
            </a:lvl4pPr>
            <a:lvl5pPr marL="4535973" indent="0">
              <a:buNone/>
              <a:defRPr sz="3968" b="1"/>
            </a:lvl5pPr>
            <a:lvl6pPr marL="5669966" indent="0">
              <a:buNone/>
              <a:defRPr sz="3968" b="1"/>
            </a:lvl6pPr>
            <a:lvl7pPr marL="6803959" indent="0">
              <a:buNone/>
              <a:defRPr sz="3968" b="1"/>
            </a:lvl7pPr>
            <a:lvl8pPr marL="7937952" indent="0">
              <a:buNone/>
              <a:defRPr sz="3968" b="1"/>
            </a:lvl8pPr>
            <a:lvl9pPr marL="9071945" indent="0">
              <a:buNone/>
              <a:defRPr sz="396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0" y="15622506"/>
            <a:ext cx="12793058" cy="229783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6" y="10484308"/>
            <a:ext cx="12856061" cy="5138198"/>
          </a:xfrm>
        </p:spPr>
        <p:txBody>
          <a:bodyPr anchor="b"/>
          <a:lstStyle>
            <a:lvl1pPr marL="0" indent="0">
              <a:buNone/>
              <a:defRPr sz="5953" b="1"/>
            </a:lvl1pPr>
            <a:lvl2pPr marL="1133993" indent="0">
              <a:buNone/>
              <a:defRPr sz="4961" b="1"/>
            </a:lvl2pPr>
            <a:lvl3pPr marL="2267986" indent="0">
              <a:buNone/>
              <a:defRPr sz="4465" b="1"/>
            </a:lvl3pPr>
            <a:lvl4pPr marL="3401979" indent="0">
              <a:buNone/>
              <a:defRPr sz="3968" b="1"/>
            </a:lvl4pPr>
            <a:lvl5pPr marL="4535973" indent="0">
              <a:buNone/>
              <a:defRPr sz="3968" b="1"/>
            </a:lvl5pPr>
            <a:lvl6pPr marL="5669966" indent="0">
              <a:buNone/>
              <a:defRPr sz="3968" b="1"/>
            </a:lvl6pPr>
            <a:lvl7pPr marL="6803959" indent="0">
              <a:buNone/>
              <a:defRPr sz="3968" b="1"/>
            </a:lvl7pPr>
            <a:lvl8pPr marL="7937952" indent="0">
              <a:buNone/>
              <a:defRPr sz="3968" b="1"/>
            </a:lvl8pPr>
            <a:lvl9pPr marL="9071945" indent="0">
              <a:buNone/>
              <a:defRPr sz="396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6" y="15622506"/>
            <a:ext cx="12856061" cy="229783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D4F7-8BFE-4A47-82D8-B3A36435310C}" type="datetimeFigureOut">
              <a:rPr lang="ms-MY" smtClean="0"/>
              <a:t>4/06/20</a:t>
            </a:fld>
            <a:endParaRPr lang="ms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D6C4-F483-44BE-B372-1353922044D7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07144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D4F7-8BFE-4A47-82D8-B3A36435310C}" type="datetimeFigureOut">
              <a:rPr lang="ms-MY" smtClean="0"/>
              <a:t>4/06/20</a:t>
            </a:fld>
            <a:endParaRPr lang="ms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D6C4-F483-44BE-B372-1353922044D7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110897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D4F7-8BFE-4A47-82D8-B3A36435310C}" type="datetimeFigureOut">
              <a:rPr lang="ms-MY" smtClean="0"/>
              <a:t>4/06/20</a:t>
            </a:fld>
            <a:endParaRPr lang="ms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D6C4-F483-44BE-B372-1353922044D7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152659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60" y="2851256"/>
            <a:ext cx="9753279" cy="9979396"/>
          </a:xfrm>
        </p:spPr>
        <p:txBody>
          <a:bodyPr anchor="b"/>
          <a:lstStyle>
            <a:lvl1pPr>
              <a:defRPr sz="7937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157924"/>
            <a:ext cx="15309146" cy="30393596"/>
          </a:xfrm>
        </p:spPr>
        <p:txBody>
          <a:bodyPr/>
          <a:lstStyle>
            <a:lvl1pPr>
              <a:defRPr sz="7937"/>
            </a:lvl1pPr>
            <a:lvl2pPr>
              <a:defRPr sz="6945"/>
            </a:lvl2pPr>
            <a:lvl3pPr>
              <a:defRPr sz="5953"/>
            </a:lvl3pPr>
            <a:lvl4pPr>
              <a:defRPr sz="4961"/>
            </a:lvl4pPr>
            <a:lvl5pPr>
              <a:defRPr sz="4961"/>
            </a:lvl5pPr>
            <a:lvl6pPr>
              <a:defRPr sz="4961"/>
            </a:lvl6pPr>
            <a:lvl7pPr>
              <a:defRPr sz="4961"/>
            </a:lvl7pPr>
            <a:lvl8pPr>
              <a:defRPr sz="4961"/>
            </a:lvl8pPr>
            <a:lvl9pPr>
              <a:defRPr sz="496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60" y="12830651"/>
            <a:ext cx="9753279" cy="23770369"/>
          </a:xfrm>
        </p:spPr>
        <p:txBody>
          <a:bodyPr/>
          <a:lstStyle>
            <a:lvl1pPr marL="0" indent="0">
              <a:buNone/>
              <a:defRPr sz="3968"/>
            </a:lvl1pPr>
            <a:lvl2pPr marL="1133993" indent="0">
              <a:buNone/>
              <a:defRPr sz="3472"/>
            </a:lvl2pPr>
            <a:lvl3pPr marL="2267986" indent="0">
              <a:buNone/>
              <a:defRPr sz="2976"/>
            </a:lvl3pPr>
            <a:lvl4pPr marL="3401979" indent="0">
              <a:buNone/>
              <a:defRPr sz="2480"/>
            </a:lvl4pPr>
            <a:lvl5pPr marL="4535973" indent="0">
              <a:buNone/>
              <a:defRPr sz="2480"/>
            </a:lvl5pPr>
            <a:lvl6pPr marL="5669966" indent="0">
              <a:buNone/>
              <a:defRPr sz="2480"/>
            </a:lvl6pPr>
            <a:lvl7pPr marL="6803959" indent="0">
              <a:buNone/>
              <a:defRPr sz="2480"/>
            </a:lvl7pPr>
            <a:lvl8pPr marL="7937952" indent="0">
              <a:buNone/>
              <a:defRPr sz="2480"/>
            </a:lvl8pPr>
            <a:lvl9pPr marL="9071945" indent="0">
              <a:buNone/>
              <a:defRPr sz="24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D4F7-8BFE-4A47-82D8-B3A36435310C}" type="datetimeFigureOut">
              <a:rPr lang="ms-MY" smtClean="0"/>
              <a:t>4/06/20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D6C4-F483-44BE-B372-1353922044D7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198202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60" y="2851256"/>
            <a:ext cx="9753279" cy="9979396"/>
          </a:xfrm>
        </p:spPr>
        <p:txBody>
          <a:bodyPr anchor="b"/>
          <a:lstStyle>
            <a:lvl1pPr>
              <a:defRPr sz="7937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856061" y="6157924"/>
            <a:ext cx="15309146" cy="30393596"/>
          </a:xfrm>
        </p:spPr>
        <p:txBody>
          <a:bodyPr/>
          <a:lstStyle>
            <a:lvl1pPr marL="0" indent="0">
              <a:buNone/>
              <a:defRPr sz="7937"/>
            </a:lvl1pPr>
            <a:lvl2pPr marL="1133993" indent="0">
              <a:buNone/>
              <a:defRPr sz="6945"/>
            </a:lvl2pPr>
            <a:lvl3pPr marL="2267986" indent="0">
              <a:buNone/>
              <a:defRPr sz="5953"/>
            </a:lvl3pPr>
            <a:lvl4pPr marL="3401979" indent="0">
              <a:buNone/>
              <a:defRPr sz="4961"/>
            </a:lvl4pPr>
            <a:lvl5pPr marL="4535973" indent="0">
              <a:buNone/>
              <a:defRPr sz="4961"/>
            </a:lvl5pPr>
            <a:lvl6pPr marL="5669966" indent="0">
              <a:buNone/>
              <a:defRPr sz="4961"/>
            </a:lvl6pPr>
            <a:lvl7pPr marL="6803959" indent="0">
              <a:buNone/>
              <a:defRPr sz="4961"/>
            </a:lvl7pPr>
            <a:lvl8pPr marL="7937952" indent="0">
              <a:buNone/>
              <a:defRPr sz="4961"/>
            </a:lvl8pPr>
            <a:lvl9pPr marL="9071945" indent="0">
              <a:buNone/>
              <a:defRPr sz="4961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60" y="12830651"/>
            <a:ext cx="9753279" cy="23770369"/>
          </a:xfrm>
        </p:spPr>
        <p:txBody>
          <a:bodyPr/>
          <a:lstStyle>
            <a:lvl1pPr marL="0" indent="0">
              <a:buNone/>
              <a:defRPr sz="3968"/>
            </a:lvl1pPr>
            <a:lvl2pPr marL="1133993" indent="0">
              <a:buNone/>
              <a:defRPr sz="3472"/>
            </a:lvl2pPr>
            <a:lvl3pPr marL="2267986" indent="0">
              <a:buNone/>
              <a:defRPr sz="2976"/>
            </a:lvl3pPr>
            <a:lvl4pPr marL="3401979" indent="0">
              <a:buNone/>
              <a:defRPr sz="2480"/>
            </a:lvl4pPr>
            <a:lvl5pPr marL="4535973" indent="0">
              <a:buNone/>
              <a:defRPr sz="2480"/>
            </a:lvl5pPr>
            <a:lvl6pPr marL="5669966" indent="0">
              <a:buNone/>
              <a:defRPr sz="2480"/>
            </a:lvl6pPr>
            <a:lvl7pPr marL="6803959" indent="0">
              <a:buNone/>
              <a:defRPr sz="2480"/>
            </a:lvl7pPr>
            <a:lvl8pPr marL="7937952" indent="0">
              <a:buNone/>
              <a:defRPr sz="2480"/>
            </a:lvl8pPr>
            <a:lvl9pPr marL="9071945" indent="0">
              <a:buNone/>
              <a:defRPr sz="24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D4F7-8BFE-4A47-82D8-B3A36435310C}" type="datetimeFigureOut">
              <a:rPr lang="ms-MY" smtClean="0"/>
              <a:t>4/06/20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D6C4-F483-44BE-B372-1353922044D7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926386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D4F7-8BFE-4A47-82D8-B3A36435310C}" type="datetimeFigureOut">
              <a:rPr lang="ms-MY" smtClean="0"/>
              <a:t>4/06/20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D6C4-F483-44BE-B372-1353922044D7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639122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6" y="2277045"/>
            <a:ext cx="6520562" cy="362446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0" y="2277045"/>
            <a:ext cx="19183683" cy="362446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D4F7-8BFE-4A47-82D8-B3A36435310C}" type="datetimeFigureOut">
              <a:rPr lang="ms-MY" smtClean="0"/>
              <a:t>4/06/20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D6C4-F483-44BE-B372-1353922044D7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578964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77048"/>
            <a:ext cx="26082248" cy="8266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385223"/>
            <a:ext cx="26082248" cy="27136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9640380"/>
            <a:ext cx="6804065" cy="22770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9D4F7-8BFE-4A47-82D8-B3A36435310C}" type="datetimeFigureOut">
              <a:rPr lang="ms-MY" smtClean="0"/>
              <a:t>4/06/20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9640380"/>
            <a:ext cx="10206097" cy="22770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9640380"/>
            <a:ext cx="6804065" cy="22770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1D6C4-F483-44BE-B372-1353922044D7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84874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267986" rtl="0" eaLnBrk="1" latinLnBrk="0" hangingPunct="1">
        <a:lnSpc>
          <a:spcPct val="90000"/>
        </a:lnSpc>
        <a:spcBef>
          <a:spcPct val="0"/>
        </a:spcBef>
        <a:buNone/>
        <a:defRPr sz="109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6997" indent="-566997" algn="l" defTabSz="2267986" rtl="0" eaLnBrk="1" latinLnBrk="0" hangingPunct="1">
        <a:lnSpc>
          <a:spcPct val="90000"/>
        </a:lnSpc>
        <a:spcBef>
          <a:spcPts val="2480"/>
        </a:spcBef>
        <a:buFont typeface="Arial" panose="020B0604020202020204" pitchFamily="34" charset="0"/>
        <a:buChar char="•"/>
        <a:defRPr sz="6945" kern="1200">
          <a:solidFill>
            <a:schemeClr val="tx1"/>
          </a:solidFill>
          <a:latin typeface="+mn-lt"/>
          <a:ea typeface="+mn-ea"/>
          <a:cs typeface="+mn-cs"/>
        </a:defRPr>
      </a:lvl1pPr>
      <a:lvl2pPr marL="1700990" indent="-566997" algn="l" defTabSz="2267986" rtl="0" eaLnBrk="1" latinLnBrk="0" hangingPunct="1">
        <a:lnSpc>
          <a:spcPct val="90000"/>
        </a:lnSpc>
        <a:spcBef>
          <a:spcPts val="1240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2834983" indent="-566997" algn="l" defTabSz="2267986" rtl="0" eaLnBrk="1" latinLnBrk="0" hangingPunct="1">
        <a:lnSpc>
          <a:spcPct val="90000"/>
        </a:lnSpc>
        <a:spcBef>
          <a:spcPts val="1240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968976" indent="-566997" algn="l" defTabSz="2267986" rtl="0" eaLnBrk="1" latinLnBrk="0" hangingPunct="1">
        <a:lnSpc>
          <a:spcPct val="90000"/>
        </a:lnSpc>
        <a:spcBef>
          <a:spcPts val="1240"/>
        </a:spcBef>
        <a:buFont typeface="Arial" panose="020B0604020202020204" pitchFamily="34" charset="0"/>
        <a:buChar char="•"/>
        <a:defRPr sz="4465" kern="1200">
          <a:solidFill>
            <a:schemeClr val="tx1"/>
          </a:solidFill>
          <a:latin typeface="+mn-lt"/>
          <a:ea typeface="+mn-ea"/>
          <a:cs typeface="+mn-cs"/>
        </a:defRPr>
      </a:lvl4pPr>
      <a:lvl5pPr marL="5102969" indent="-566997" algn="l" defTabSz="2267986" rtl="0" eaLnBrk="1" latinLnBrk="0" hangingPunct="1">
        <a:lnSpc>
          <a:spcPct val="90000"/>
        </a:lnSpc>
        <a:spcBef>
          <a:spcPts val="1240"/>
        </a:spcBef>
        <a:buFont typeface="Arial" panose="020B0604020202020204" pitchFamily="34" charset="0"/>
        <a:buChar char="•"/>
        <a:defRPr sz="4465" kern="1200">
          <a:solidFill>
            <a:schemeClr val="tx1"/>
          </a:solidFill>
          <a:latin typeface="+mn-lt"/>
          <a:ea typeface="+mn-ea"/>
          <a:cs typeface="+mn-cs"/>
        </a:defRPr>
      </a:lvl5pPr>
      <a:lvl6pPr marL="6236962" indent="-566997" algn="l" defTabSz="2267986" rtl="0" eaLnBrk="1" latinLnBrk="0" hangingPunct="1">
        <a:lnSpc>
          <a:spcPct val="90000"/>
        </a:lnSpc>
        <a:spcBef>
          <a:spcPts val="1240"/>
        </a:spcBef>
        <a:buFont typeface="Arial" panose="020B0604020202020204" pitchFamily="34" charset="0"/>
        <a:buChar char="•"/>
        <a:defRPr sz="4465" kern="1200">
          <a:solidFill>
            <a:schemeClr val="tx1"/>
          </a:solidFill>
          <a:latin typeface="+mn-lt"/>
          <a:ea typeface="+mn-ea"/>
          <a:cs typeface="+mn-cs"/>
        </a:defRPr>
      </a:lvl6pPr>
      <a:lvl7pPr marL="7370956" indent="-566997" algn="l" defTabSz="2267986" rtl="0" eaLnBrk="1" latinLnBrk="0" hangingPunct="1">
        <a:lnSpc>
          <a:spcPct val="90000"/>
        </a:lnSpc>
        <a:spcBef>
          <a:spcPts val="1240"/>
        </a:spcBef>
        <a:buFont typeface="Arial" panose="020B0604020202020204" pitchFamily="34" charset="0"/>
        <a:buChar char="•"/>
        <a:defRPr sz="4465" kern="1200">
          <a:solidFill>
            <a:schemeClr val="tx1"/>
          </a:solidFill>
          <a:latin typeface="+mn-lt"/>
          <a:ea typeface="+mn-ea"/>
          <a:cs typeface="+mn-cs"/>
        </a:defRPr>
      </a:lvl7pPr>
      <a:lvl8pPr marL="8504949" indent="-566997" algn="l" defTabSz="2267986" rtl="0" eaLnBrk="1" latinLnBrk="0" hangingPunct="1">
        <a:lnSpc>
          <a:spcPct val="90000"/>
        </a:lnSpc>
        <a:spcBef>
          <a:spcPts val="1240"/>
        </a:spcBef>
        <a:buFont typeface="Arial" panose="020B0604020202020204" pitchFamily="34" charset="0"/>
        <a:buChar char="•"/>
        <a:defRPr sz="4465" kern="1200">
          <a:solidFill>
            <a:schemeClr val="tx1"/>
          </a:solidFill>
          <a:latin typeface="+mn-lt"/>
          <a:ea typeface="+mn-ea"/>
          <a:cs typeface="+mn-cs"/>
        </a:defRPr>
      </a:lvl8pPr>
      <a:lvl9pPr marL="9638942" indent="-566997" algn="l" defTabSz="2267986" rtl="0" eaLnBrk="1" latinLnBrk="0" hangingPunct="1">
        <a:lnSpc>
          <a:spcPct val="90000"/>
        </a:lnSpc>
        <a:spcBef>
          <a:spcPts val="1240"/>
        </a:spcBef>
        <a:buFont typeface="Arial" panose="020B0604020202020204" pitchFamily="34" charset="0"/>
        <a:buChar char="•"/>
        <a:defRPr sz="44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67986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1pPr>
      <a:lvl2pPr marL="1133993" algn="l" defTabSz="2267986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2pPr>
      <a:lvl3pPr marL="2267986" algn="l" defTabSz="2267986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3pPr>
      <a:lvl4pPr marL="3401979" algn="l" defTabSz="2267986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4pPr>
      <a:lvl5pPr marL="4535973" algn="l" defTabSz="2267986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5pPr>
      <a:lvl6pPr marL="5669966" algn="l" defTabSz="2267986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6pPr>
      <a:lvl7pPr marL="6803959" algn="l" defTabSz="2267986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7pPr>
      <a:lvl8pPr marL="7937952" algn="l" defTabSz="2267986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8pPr>
      <a:lvl9pPr marL="9071945" algn="l" defTabSz="2267986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27700" y="191217"/>
            <a:ext cx="30311991" cy="42785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6520" y="7639927"/>
            <a:ext cx="111449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1</a:t>
            </a:r>
            <a:endParaRPr lang="en-MY" sz="200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56834" y="38188638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4) 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968790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859083" y="34268839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1610091" y="17225182"/>
            <a:ext cx="2970810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20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PENGURUSAN TS25</a:t>
            </a:r>
          </a:p>
        </p:txBody>
      </p:sp>
      <p:sp>
        <p:nvSpPr>
          <p:cNvPr id="16" name="Oval 15"/>
          <p:cNvSpPr/>
          <p:nvPr/>
        </p:nvSpPr>
        <p:spPr>
          <a:xfrm>
            <a:off x="4378998" y="20395281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1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13809" y="20616342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JAWATANKUASA TS25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22442" y="23297356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VISI DAN MISI TS25</a:t>
            </a:r>
          </a:p>
        </p:txBody>
      </p:sp>
      <p:sp>
        <p:nvSpPr>
          <p:cNvPr id="20" name="Oval 19"/>
          <p:cNvSpPr/>
          <p:nvPr/>
        </p:nvSpPr>
        <p:spPr>
          <a:xfrm>
            <a:off x="4334020" y="23041627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2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4409758" y="25709919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3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334240" y="28421162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4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11968" y="25787192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FOKUS DAN HALATUJU TS25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96520" y="28299628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PELAN TAKTIKAL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3640" y="30135966"/>
            <a:ext cx="222283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PELAN INTERVENSI (PINTAS)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74687" y="31890079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OPPM TS25</a:t>
            </a:r>
          </a:p>
        </p:txBody>
      </p:sp>
    </p:spTree>
    <p:extLst>
      <p:ext uri="{BB962C8B-B14F-4D97-AF65-F5344CB8AC3E}">
        <p14:creationId xmlns:p14="http://schemas.microsoft.com/office/powerpoint/2010/main" val="560291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0311991" cy="432831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6520" y="7639927"/>
            <a:ext cx="111449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2</a:t>
            </a:r>
            <a:endParaRPr lang="en-MY" sz="200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87100" y="37968790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968790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296204" y="34561691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1610089" y="18542834"/>
            <a:ext cx="2970810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20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SURAT-MENYURAT</a:t>
            </a:r>
          </a:p>
        </p:txBody>
      </p:sp>
      <p:sp>
        <p:nvSpPr>
          <p:cNvPr id="16" name="Oval 15"/>
          <p:cNvSpPr/>
          <p:nvPr/>
        </p:nvSpPr>
        <p:spPr>
          <a:xfrm>
            <a:off x="5132060" y="23043541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1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58290" y="23528012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SURAT BERKAITAN TS25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15566" y="26625995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SURAT BERKAITAN</a:t>
            </a:r>
          </a:p>
        </p:txBody>
      </p:sp>
      <p:sp>
        <p:nvSpPr>
          <p:cNvPr id="20" name="Oval 19"/>
          <p:cNvSpPr/>
          <p:nvPr/>
        </p:nvSpPr>
        <p:spPr>
          <a:xfrm>
            <a:off x="5324890" y="26605181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2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57358" y="28291200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HAL-HAL LAIN</a:t>
            </a:r>
          </a:p>
        </p:txBody>
      </p:sp>
    </p:spTree>
    <p:extLst>
      <p:ext uri="{BB962C8B-B14F-4D97-AF65-F5344CB8AC3E}">
        <p14:creationId xmlns:p14="http://schemas.microsoft.com/office/powerpoint/2010/main" val="638443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0311991" cy="444833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6520" y="7639927"/>
            <a:ext cx="111449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3</a:t>
            </a:r>
            <a:endParaRPr lang="en-MY" sz="200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21922" y="38588664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608925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515435" y="34303600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1607621" y="16757910"/>
            <a:ext cx="2970810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20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LAPORAN TS25</a:t>
            </a:r>
          </a:p>
        </p:txBody>
      </p:sp>
      <p:sp>
        <p:nvSpPr>
          <p:cNvPr id="16" name="Oval 15"/>
          <p:cNvSpPr/>
          <p:nvPr/>
        </p:nvSpPr>
        <p:spPr>
          <a:xfrm>
            <a:off x="5242344" y="21024211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1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15435" y="21113177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LAPORAN PROGRAM TS25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75643" y="24256424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LAPORAN PENCAPAIAN</a:t>
            </a:r>
          </a:p>
        </p:txBody>
      </p:sp>
      <p:sp>
        <p:nvSpPr>
          <p:cNvPr id="20" name="Oval 19"/>
          <p:cNvSpPr/>
          <p:nvPr/>
        </p:nvSpPr>
        <p:spPr>
          <a:xfrm>
            <a:off x="5242344" y="24634509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2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340832" y="29073328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3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96520" y="26138412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SEKOLAH TS25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40154" y="28901599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0000" b="1" dirty="0">
                <a:latin typeface="Arial Rounded MT Bold" panose="020F0704030504030204" pitchFamily="34" charset="0"/>
              </a:rPr>
              <a:t>LAPORAN/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40154" y="30718039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0000" b="1" dirty="0">
                <a:latin typeface="Arial Rounded MT Bold" panose="020F0704030504030204" pitchFamily="34" charset="0"/>
              </a:rPr>
              <a:t>MINIT CURAI TS25</a:t>
            </a:r>
          </a:p>
        </p:txBody>
      </p:sp>
    </p:spTree>
    <p:extLst>
      <p:ext uri="{BB962C8B-B14F-4D97-AF65-F5344CB8AC3E}">
        <p14:creationId xmlns:p14="http://schemas.microsoft.com/office/powerpoint/2010/main" val="3313058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1339"/>
            <a:ext cx="30311991" cy="432831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6520" y="7639927"/>
            <a:ext cx="111449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4</a:t>
            </a:r>
            <a:endParaRPr lang="en-MY" sz="200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87100" y="37968790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4) 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968790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296204" y="34561691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1610089" y="18542834"/>
            <a:ext cx="2970810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20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KEWANGAN</a:t>
            </a:r>
          </a:p>
        </p:txBody>
      </p:sp>
      <p:sp>
        <p:nvSpPr>
          <p:cNvPr id="16" name="Oval 15"/>
          <p:cNvSpPr/>
          <p:nvPr/>
        </p:nvSpPr>
        <p:spPr>
          <a:xfrm>
            <a:off x="5874278" y="23398209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1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56646" y="23589659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KERTAS KERJA TS25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59701" y="27367955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PENYATA KEWANGAN</a:t>
            </a:r>
          </a:p>
        </p:txBody>
      </p:sp>
      <p:sp>
        <p:nvSpPr>
          <p:cNvPr id="20" name="Oval 19"/>
          <p:cNvSpPr/>
          <p:nvPr/>
        </p:nvSpPr>
        <p:spPr>
          <a:xfrm>
            <a:off x="5874278" y="27235593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2</a:t>
            </a:r>
            <a:endParaRPr lang="en-MY" sz="10000" b="1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300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0311991" cy="446547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71048" y="6293058"/>
            <a:ext cx="111449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5</a:t>
            </a:r>
            <a:endParaRPr lang="en-MY" sz="200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30036" y="39066894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4) 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968790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402021" y="34357913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576533" y="-546253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1667241" y="17746251"/>
            <a:ext cx="297081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8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JARINGAN &amp; JALINAN</a:t>
            </a:r>
          </a:p>
        </p:txBody>
      </p:sp>
      <p:sp>
        <p:nvSpPr>
          <p:cNvPr id="16" name="Oval 15"/>
          <p:cNvSpPr/>
          <p:nvPr/>
        </p:nvSpPr>
        <p:spPr>
          <a:xfrm>
            <a:off x="6230966" y="21083980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1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98476" y="21225625"/>
            <a:ext cx="2041170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0000" b="1" dirty="0">
                <a:latin typeface="Arial Rounded MT Bold" panose="020F0704030504030204" pitchFamily="34" charset="0"/>
              </a:rPr>
              <a:t>           LAPORAN JARINGAN</a:t>
            </a:r>
          </a:p>
          <a:p>
            <a:r>
              <a:rPr lang="en-MY" sz="10000" b="1" dirty="0">
                <a:latin typeface="Arial Rounded MT Bold" panose="020F0704030504030204" pitchFamily="34" charset="0"/>
              </a:rPr>
              <a:t>	DAN JALINAN </a:t>
            </a:r>
          </a:p>
        </p:txBody>
      </p:sp>
      <p:sp>
        <p:nvSpPr>
          <p:cNvPr id="20" name="Oval 19"/>
          <p:cNvSpPr/>
          <p:nvPr/>
        </p:nvSpPr>
        <p:spPr>
          <a:xfrm>
            <a:off x="6230966" y="24124533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2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432691" y="27274107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3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59477" y="27568004"/>
            <a:ext cx="2072363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0000" b="1" dirty="0">
                <a:latin typeface="Arial Rounded MT Bold" panose="020F0704030504030204" pitchFamily="34" charset="0"/>
              </a:rPr>
              <a:t>     	   INSTRUMEN</a:t>
            </a:r>
          </a:p>
          <a:p>
            <a:r>
              <a:rPr lang="en-MY" sz="10000" b="1" dirty="0">
                <a:latin typeface="Arial Rounded MT Bold" panose="020F0704030504030204" pitchFamily="34" charset="0"/>
              </a:rPr>
              <a:t>                             </a:t>
            </a:r>
          </a:p>
          <a:p>
            <a:endParaRPr lang="en-MY" sz="10000" b="1" dirty="0">
              <a:latin typeface="Arial Rounded MT Bold" panose="020F07040305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75148" y="24786614"/>
            <a:ext cx="222283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SIJIL JARINGAN &amp; JALINAN</a:t>
            </a:r>
          </a:p>
        </p:txBody>
      </p:sp>
      <p:sp>
        <p:nvSpPr>
          <p:cNvPr id="19" name="Oval 18"/>
          <p:cNvSpPr/>
          <p:nvPr/>
        </p:nvSpPr>
        <p:spPr>
          <a:xfrm>
            <a:off x="6540337" y="30209805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4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30966" y="30463799"/>
            <a:ext cx="2072363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0000" b="1" dirty="0">
                <a:latin typeface="Arial Rounded MT Bold" panose="020F0704030504030204" pitchFamily="34" charset="0"/>
              </a:rPr>
              <a:t>              SUMBANGAN SEKOLAH</a:t>
            </a:r>
          </a:p>
          <a:p>
            <a:r>
              <a:rPr lang="en-MY" sz="10000" b="1" dirty="0">
                <a:latin typeface="Arial Rounded MT Bold" panose="020F0704030504030204" pitchFamily="34" charset="0"/>
              </a:rPr>
              <a:t>                             </a:t>
            </a:r>
          </a:p>
          <a:p>
            <a:endParaRPr lang="en-MY" sz="100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447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871" y="-1714500"/>
            <a:ext cx="30311991" cy="444833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6520" y="7639927"/>
            <a:ext cx="111449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6</a:t>
            </a:r>
            <a:endParaRPr lang="en-MY" sz="200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85588" y="37608925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4) 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608925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515435" y="34303600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1403982" y="19096008"/>
            <a:ext cx="297081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8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PENCAPAIAN SEKOLAH</a:t>
            </a:r>
          </a:p>
        </p:txBody>
      </p:sp>
      <p:sp>
        <p:nvSpPr>
          <p:cNvPr id="16" name="Oval 15"/>
          <p:cNvSpPr/>
          <p:nvPr/>
        </p:nvSpPr>
        <p:spPr>
          <a:xfrm>
            <a:off x="4426741" y="23559017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1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43900" y="23597024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DOKUMENTASI PENCAPAIAN</a:t>
            </a:r>
          </a:p>
        </p:txBody>
      </p:sp>
      <p:sp>
        <p:nvSpPr>
          <p:cNvPr id="20" name="Oval 19"/>
          <p:cNvSpPr/>
          <p:nvPr/>
        </p:nvSpPr>
        <p:spPr>
          <a:xfrm>
            <a:off x="4426741" y="28691500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2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96520" y="25524405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SEKOLAH TS25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52081" y="28387516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SIJIL PENCAPAIAN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99231" y="30048258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SEKOLAH TS25</a:t>
            </a:r>
          </a:p>
        </p:txBody>
      </p:sp>
    </p:spTree>
    <p:extLst>
      <p:ext uri="{BB962C8B-B14F-4D97-AF65-F5344CB8AC3E}">
        <p14:creationId xmlns:p14="http://schemas.microsoft.com/office/powerpoint/2010/main" val="2407938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0311991" cy="444833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6520" y="7639927"/>
            <a:ext cx="111449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7</a:t>
            </a:r>
            <a:endParaRPr lang="en-MY" sz="200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879933" y="38470139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4) 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608925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515435" y="34303600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1346832" y="16818737"/>
            <a:ext cx="2970810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0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SUARA</a:t>
            </a:r>
          </a:p>
        </p:txBody>
      </p:sp>
      <p:sp>
        <p:nvSpPr>
          <p:cNvPr id="16" name="Oval 15"/>
          <p:cNvSpPr/>
          <p:nvPr/>
        </p:nvSpPr>
        <p:spPr>
          <a:xfrm>
            <a:off x="4508370" y="22554976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1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086238" y="23071328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0000" b="1" dirty="0">
                <a:latin typeface="Arial Rounded MT Bold" panose="020F0704030504030204" pitchFamily="34" charset="0"/>
              </a:rPr>
              <a:t>STUDENT’S VOICE</a:t>
            </a:r>
          </a:p>
        </p:txBody>
      </p:sp>
      <p:sp>
        <p:nvSpPr>
          <p:cNvPr id="20" name="Oval 19"/>
          <p:cNvSpPr/>
          <p:nvPr/>
        </p:nvSpPr>
        <p:spPr>
          <a:xfrm>
            <a:off x="4426741" y="28691500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3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81436" y="29002393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TEACHER’S VOICE </a:t>
            </a:r>
          </a:p>
        </p:txBody>
      </p:sp>
      <p:sp>
        <p:nvSpPr>
          <p:cNvPr id="19" name="Oval 18"/>
          <p:cNvSpPr/>
          <p:nvPr/>
        </p:nvSpPr>
        <p:spPr>
          <a:xfrm>
            <a:off x="4508370" y="25631360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2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86238" y="26045469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0000" b="1" dirty="0">
                <a:latin typeface="Arial Rounded MT Bold" panose="020F0704030504030204" pitchFamily="34" charset="0"/>
              </a:rPr>
              <a:t>PARENT’S VOICE</a:t>
            </a:r>
          </a:p>
        </p:txBody>
      </p:sp>
    </p:spTree>
    <p:extLst>
      <p:ext uri="{BB962C8B-B14F-4D97-AF65-F5344CB8AC3E}">
        <p14:creationId xmlns:p14="http://schemas.microsoft.com/office/powerpoint/2010/main" val="3854618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703" y="-532879"/>
            <a:ext cx="30311991" cy="444833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67897" y="6859057"/>
            <a:ext cx="111449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8</a:t>
            </a:r>
            <a:endParaRPr lang="en-MY" sz="200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85588" y="37608925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 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608925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515435" y="34303600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1346832" y="17219125"/>
            <a:ext cx="2970810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20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AMALAN TERBAIK </a:t>
            </a:r>
          </a:p>
          <a:p>
            <a:pPr algn="ctr"/>
            <a:r>
              <a:rPr lang="en-MY" sz="20000" b="1" dirty="0" err="1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sekolah</a:t>
            </a:r>
            <a:endParaRPr lang="en-MY" sz="20000" b="1" dirty="0">
              <a:solidFill>
                <a:schemeClr val="accent1">
                  <a:lumMod val="75000"/>
                </a:schemeClr>
              </a:solidFill>
              <a:latin typeface="AR DARLING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15435" y="24657342"/>
            <a:ext cx="204117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0" b="1" dirty="0">
                <a:latin typeface="Arial Rounded MT Bold" panose="020F0704030504030204" pitchFamily="34" charset="0"/>
              </a:rPr>
              <a:t>PROGRAM A.D.A.B</a:t>
            </a:r>
          </a:p>
          <a:p>
            <a:r>
              <a:rPr lang="en-MY" sz="12000" b="1" dirty="0">
                <a:latin typeface="Arial Rounded MT Bold" panose="020F0704030504030204" pitchFamily="34" charset="0"/>
              </a:rPr>
              <a:t>(ANA DIDIK AKHLAK BAIK)</a:t>
            </a:r>
          </a:p>
        </p:txBody>
      </p:sp>
      <p:sp>
        <p:nvSpPr>
          <p:cNvPr id="16" name="Oval 15"/>
          <p:cNvSpPr/>
          <p:nvPr/>
        </p:nvSpPr>
        <p:spPr>
          <a:xfrm>
            <a:off x="3596402" y="24899518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1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761344" y="29287871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2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68439" y="29506862"/>
            <a:ext cx="204117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0" b="1" dirty="0">
                <a:latin typeface="Arial Rounded MT Bold" panose="020F0704030504030204" pitchFamily="34" charset="0"/>
              </a:rPr>
              <a:t>AMALAN TERBAIK GURU</a:t>
            </a:r>
          </a:p>
        </p:txBody>
      </p:sp>
    </p:spTree>
    <p:extLst>
      <p:ext uri="{BB962C8B-B14F-4D97-AF65-F5344CB8AC3E}">
        <p14:creationId xmlns:p14="http://schemas.microsoft.com/office/powerpoint/2010/main" val="606464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5118" y="-857250"/>
            <a:ext cx="30311991" cy="444833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67897" y="6859057"/>
            <a:ext cx="111449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9</a:t>
            </a:r>
            <a:endParaRPr lang="en-MY" sz="200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85588" y="37608925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 SELANGOR) 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608925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515435" y="34303600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458764" y="20850463"/>
            <a:ext cx="29708109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25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LADAP</a:t>
            </a:r>
          </a:p>
          <a:p>
            <a:pPr algn="ctr"/>
            <a:r>
              <a:rPr lang="en-MY" sz="12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(LATIHAN DALAM PERKHIDMATAN)</a:t>
            </a:r>
          </a:p>
          <a:p>
            <a:pPr algn="ctr"/>
            <a:endParaRPr lang="en-MY" sz="12000" b="1" dirty="0">
              <a:solidFill>
                <a:schemeClr val="accent1">
                  <a:lumMod val="75000"/>
                </a:schemeClr>
              </a:solidFill>
              <a:latin typeface="AR DARLING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162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57250"/>
            <a:ext cx="30311991" cy="444833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67897" y="6859057"/>
            <a:ext cx="111449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10</a:t>
            </a:r>
            <a:endParaRPr lang="en-MY" sz="200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85588" y="37608925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608925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515435" y="34303600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1346832" y="18672140"/>
            <a:ext cx="297081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8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PENGURUSAN MURID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68438" y="23053530"/>
            <a:ext cx="204117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0" b="1" dirty="0">
                <a:latin typeface="Arial Rounded MT Bold" panose="020F0704030504030204" pitchFamily="34" charset="0"/>
              </a:rPr>
              <a:t>ANALISA PEPERIKSAAN</a:t>
            </a:r>
          </a:p>
        </p:txBody>
      </p:sp>
      <p:sp>
        <p:nvSpPr>
          <p:cNvPr id="16" name="Oval 15"/>
          <p:cNvSpPr/>
          <p:nvPr/>
        </p:nvSpPr>
        <p:spPr>
          <a:xfrm>
            <a:off x="3761344" y="22894256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1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761344" y="26260886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2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78996" y="26391315"/>
            <a:ext cx="204117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0" b="1" dirty="0">
                <a:latin typeface="Arial Rounded MT Bold" panose="020F0704030504030204" pitchFamily="34" charset="0"/>
              </a:rPr>
              <a:t>LAPORAN KEHADIRAN</a:t>
            </a:r>
          </a:p>
        </p:txBody>
      </p:sp>
      <p:sp>
        <p:nvSpPr>
          <p:cNvPr id="19" name="Oval 18"/>
          <p:cNvSpPr/>
          <p:nvPr/>
        </p:nvSpPr>
        <p:spPr>
          <a:xfrm>
            <a:off x="3761344" y="29662920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3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68438" y="30008234"/>
            <a:ext cx="204117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0" b="1" dirty="0">
                <a:latin typeface="Arial Rounded MT Bold" panose="020F0704030504030204" pitchFamily="34" charset="0"/>
              </a:rPr>
              <a:t>LAPORAN DISIPLIN</a:t>
            </a:r>
          </a:p>
        </p:txBody>
      </p:sp>
    </p:spTree>
    <p:extLst>
      <p:ext uri="{BB962C8B-B14F-4D97-AF65-F5344CB8AC3E}">
        <p14:creationId xmlns:p14="http://schemas.microsoft.com/office/powerpoint/2010/main" val="724446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703" y="-857250"/>
            <a:ext cx="30311991" cy="444833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67897" y="6859057"/>
            <a:ext cx="111449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11</a:t>
            </a:r>
            <a:endParaRPr lang="en-MY" sz="200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85588" y="37608925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4) 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608925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515435" y="34303600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532179" y="19965978"/>
            <a:ext cx="29708109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25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SARANA </a:t>
            </a:r>
          </a:p>
          <a:p>
            <a:pPr algn="ctr"/>
            <a:r>
              <a:rPr lang="en-MY" sz="20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IBU BAPA &amp; KOMUNITI</a:t>
            </a:r>
          </a:p>
          <a:p>
            <a:pPr algn="ctr"/>
            <a:endParaRPr lang="en-MY" sz="15000" b="1" dirty="0">
              <a:solidFill>
                <a:schemeClr val="accent1">
                  <a:lumMod val="75000"/>
                </a:schemeClr>
              </a:solidFill>
              <a:latin typeface="AR DARLING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756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5118" y="-857250"/>
            <a:ext cx="30311991" cy="444833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67897" y="6859057"/>
            <a:ext cx="111449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20000" b="1" dirty="0">
                <a:latin typeface="Arial Black" panose="020B0A04020102020204" pitchFamily="34" charset="0"/>
                <a:cs typeface="Aharoni" panose="02010803020104030203" pitchFamily="2" charset="-79"/>
              </a:rPr>
              <a:t>12</a:t>
            </a:r>
            <a:endParaRPr lang="en-MY" sz="200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85588" y="37608925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 SELANGOR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608925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515435" y="34303600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458764" y="18783794"/>
            <a:ext cx="29708109" cy="13942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25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COACHING</a:t>
            </a:r>
          </a:p>
          <a:p>
            <a:pPr algn="ctr"/>
            <a:r>
              <a:rPr lang="en-MY" sz="25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&amp; </a:t>
            </a:r>
          </a:p>
          <a:p>
            <a:pPr algn="ctr"/>
            <a:r>
              <a:rPr lang="en-MY" sz="25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MENTORING</a:t>
            </a:r>
            <a:endParaRPr lang="en-MY" sz="20000" b="1" dirty="0">
              <a:solidFill>
                <a:schemeClr val="accent1">
                  <a:lumMod val="75000"/>
                </a:schemeClr>
              </a:solidFill>
              <a:latin typeface="AR DARLING" panose="02000000000000000000" pitchFamily="2" charset="0"/>
            </a:endParaRPr>
          </a:p>
          <a:p>
            <a:pPr algn="ctr"/>
            <a:endParaRPr lang="en-MY" sz="15000" b="1" dirty="0">
              <a:solidFill>
                <a:schemeClr val="accent1">
                  <a:lumMod val="75000"/>
                </a:schemeClr>
              </a:solidFill>
              <a:latin typeface="AR DARLING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632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703" y="-857250"/>
            <a:ext cx="30311991" cy="444833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6520" y="7639927"/>
            <a:ext cx="1114492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5000" b="1" dirty="0">
                <a:latin typeface="Arial Black" panose="020B0A04020102020204" pitchFamily="34" charset="0"/>
                <a:cs typeface="Aharoni" panose="02010803020104030203" pitchFamily="2" charset="-79"/>
              </a:rPr>
              <a:t>MODUL</a:t>
            </a:r>
          </a:p>
          <a:p>
            <a:pPr algn="ctr"/>
            <a:r>
              <a:rPr lang="en-MY" sz="15000" b="1" dirty="0">
                <a:latin typeface="Arial Black" panose="020B0A04020102020204" pitchFamily="34" charset="0"/>
                <a:cs typeface="Aharoni" panose="02010803020104030203" pitchFamily="2" charset="-79"/>
              </a:rPr>
              <a:t>TS25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85588" y="37608925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 SELANGOR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608925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515435" y="34303600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0" y="17952053"/>
            <a:ext cx="29708109" cy="1240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20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MODUL</a:t>
            </a:r>
          </a:p>
          <a:p>
            <a:pPr algn="ctr"/>
            <a:r>
              <a:rPr lang="en-MY" sz="20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TRANSFORMASI </a:t>
            </a:r>
          </a:p>
          <a:p>
            <a:pPr algn="ctr"/>
            <a:r>
              <a:rPr lang="en-MY" sz="20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SEKOLAH</a:t>
            </a:r>
          </a:p>
          <a:p>
            <a:pPr algn="ctr"/>
            <a:r>
              <a:rPr lang="en-MY" sz="20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(MODUL 1 - 3)</a:t>
            </a:r>
          </a:p>
        </p:txBody>
      </p:sp>
    </p:spTree>
    <p:extLst>
      <p:ext uri="{BB962C8B-B14F-4D97-AF65-F5344CB8AC3E}">
        <p14:creationId xmlns:p14="http://schemas.microsoft.com/office/powerpoint/2010/main" val="1824399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703" y="-857250"/>
            <a:ext cx="30311991" cy="444833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6520" y="7639927"/>
            <a:ext cx="1114492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5000" b="1" dirty="0">
                <a:latin typeface="Arial Black" panose="020B0A04020102020204" pitchFamily="34" charset="0"/>
                <a:cs typeface="Aharoni" panose="02010803020104030203" pitchFamily="2" charset="-79"/>
              </a:rPr>
              <a:t>MODUL</a:t>
            </a:r>
          </a:p>
          <a:p>
            <a:pPr algn="ctr"/>
            <a:r>
              <a:rPr lang="en-MY" sz="15000" b="1" dirty="0">
                <a:latin typeface="Arial Black" panose="020B0A04020102020204" pitchFamily="34" charset="0"/>
                <a:cs typeface="Aharoni" panose="02010803020104030203" pitchFamily="2" charset="-79"/>
              </a:rPr>
              <a:t>TS25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85588" y="37608925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608925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515435" y="34303600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0" y="17952053"/>
            <a:ext cx="29708109" cy="1240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20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MODUL</a:t>
            </a:r>
          </a:p>
          <a:p>
            <a:pPr algn="ctr"/>
            <a:r>
              <a:rPr lang="en-MY" sz="20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TRANSFORMASI </a:t>
            </a:r>
          </a:p>
          <a:p>
            <a:pPr algn="ctr"/>
            <a:r>
              <a:rPr lang="en-MY" sz="20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SEKOLAH</a:t>
            </a:r>
          </a:p>
          <a:p>
            <a:pPr algn="ctr"/>
            <a:r>
              <a:rPr lang="en-MY" sz="20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(MODUL 4 - 8)</a:t>
            </a:r>
          </a:p>
        </p:txBody>
      </p:sp>
    </p:spTree>
    <p:extLst>
      <p:ext uri="{BB962C8B-B14F-4D97-AF65-F5344CB8AC3E}">
        <p14:creationId xmlns:p14="http://schemas.microsoft.com/office/powerpoint/2010/main" val="1421685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649" y="-857250"/>
            <a:ext cx="30311991" cy="444833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89723" y="5946088"/>
            <a:ext cx="1114492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13000" b="1" dirty="0">
                <a:latin typeface="Arial Black" panose="020B0A04020102020204" pitchFamily="34" charset="0"/>
                <a:cs typeface="Aharoni" panose="02010803020104030203" pitchFamily="2" charset="-79"/>
              </a:rPr>
              <a:t>PANITIA</a:t>
            </a:r>
          </a:p>
          <a:p>
            <a:pPr algn="ctr"/>
            <a:r>
              <a:rPr lang="en-US" sz="13000" b="1" dirty="0">
                <a:latin typeface="Arial Black" panose="020B0A04020102020204" pitchFamily="34" charset="0"/>
                <a:cs typeface="Aharoni" panose="02010803020104030203" pitchFamily="2" charset="-79"/>
              </a:rPr>
              <a:t>TS25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85588" y="37608925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608925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515435" y="34303600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6" name="Oval 15"/>
          <p:cNvSpPr/>
          <p:nvPr/>
        </p:nvSpPr>
        <p:spPr>
          <a:xfrm>
            <a:off x="4426741" y="23559017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1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43900" y="23597024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PROFESSIONAL LEARNING</a:t>
            </a:r>
          </a:p>
        </p:txBody>
      </p:sp>
      <p:sp>
        <p:nvSpPr>
          <p:cNvPr id="20" name="Oval 19"/>
          <p:cNvSpPr/>
          <p:nvPr/>
        </p:nvSpPr>
        <p:spPr>
          <a:xfrm>
            <a:off x="4426741" y="27662624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2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61552" y="25419895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COMMUNITY (PLC)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38131" y="30849513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COACHING &amp; MENTORING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17304043"/>
            <a:ext cx="3191219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7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PENGURUSAN PANITIA</a:t>
            </a:r>
          </a:p>
          <a:p>
            <a:pPr algn="ctr"/>
            <a:r>
              <a:rPr lang="en-MY" sz="17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(BAHASA INGGERIS)</a:t>
            </a:r>
          </a:p>
        </p:txBody>
      </p:sp>
      <p:sp>
        <p:nvSpPr>
          <p:cNvPr id="21" name="Oval 20"/>
          <p:cNvSpPr/>
          <p:nvPr/>
        </p:nvSpPr>
        <p:spPr>
          <a:xfrm>
            <a:off x="4426741" y="30856669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3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96363" y="28211034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LEARNING WALK (LW)</a:t>
            </a:r>
          </a:p>
        </p:txBody>
      </p:sp>
    </p:spTree>
    <p:extLst>
      <p:ext uri="{BB962C8B-B14F-4D97-AF65-F5344CB8AC3E}">
        <p14:creationId xmlns:p14="http://schemas.microsoft.com/office/powerpoint/2010/main" val="563715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79080" y="-857250"/>
            <a:ext cx="30311991" cy="444833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85588" y="37608925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4) 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608925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515435" y="34303600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6" name="Oval 15"/>
          <p:cNvSpPr/>
          <p:nvPr/>
        </p:nvSpPr>
        <p:spPr>
          <a:xfrm>
            <a:off x="4426741" y="23559017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1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43900" y="23597024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PROFESSIONAL LEARNING</a:t>
            </a:r>
          </a:p>
        </p:txBody>
      </p:sp>
      <p:sp>
        <p:nvSpPr>
          <p:cNvPr id="20" name="Oval 19"/>
          <p:cNvSpPr/>
          <p:nvPr/>
        </p:nvSpPr>
        <p:spPr>
          <a:xfrm>
            <a:off x="4426741" y="27662624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2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61552" y="25419895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COMMUNITY (PLC)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38131" y="30849513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COACHING &amp; MENTORING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17304043"/>
            <a:ext cx="3191219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7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PENGURUSAN PANITIA</a:t>
            </a:r>
          </a:p>
          <a:p>
            <a:pPr algn="ctr"/>
            <a:r>
              <a:rPr lang="en-MY" sz="17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(BAHASA MELAYU)</a:t>
            </a:r>
          </a:p>
        </p:txBody>
      </p:sp>
      <p:sp>
        <p:nvSpPr>
          <p:cNvPr id="21" name="Oval 20"/>
          <p:cNvSpPr/>
          <p:nvPr/>
        </p:nvSpPr>
        <p:spPr>
          <a:xfrm>
            <a:off x="4426741" y="30856669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3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96363" y="28211034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LEARNING WALK (LW)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70242" y="6176021"/>
            <a:ext cx="1114492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13000" b="1" dirty="0">
                <a:latin typeface="Arial Black" panose="020B0A04020102020204" pitchFamily="34" charset="0"/>
                <a:cs typeface="Aharoni" panose="02010803020104030203" pitchFamily="2" charset="-79"/>
              </a:rPr>
              <a:t>PANITIA</a:t>
            </a:r>
          </a:p>
          <a:p>
            <a:pPr algn="ctr"/>
            <a:r>
              <a:rPr lang="en-US" sz="13000" b="1" dirty="0">
                <a:latin typeface="Arial Black" panose="020B0A04020102020204" pitchFamily="34" charset="0"/>
                <a:cs typeface="Aharoni" panose="02010803020104030203" pitchFamily="2" charset="-79"/>
              </a:rPr>
              <a:t>TS25</a:t>
            </a:r>
          </a:p>
        </p:txBody>
      </p:sp>
    </p:spTree>
    <p:extLst>
      <p:ext uri="{BB962C8B-B14F-4D97-AF65-F5344CB8AC3E}">
        <p14:creationId xmlns:p14="http://schemas.microsoft.com/office/powerpoint/2010/main" val="2706413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5852" y="-857250"/>
            <a:ext cx="30311991" cy="444833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85588" y="37608925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 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608925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515435" y="34303600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6" name="Oval 15"/>
          <p:cNvSpPr/>
          <p:nvPr/>
        </p:nvSpPr>
        <p:spPr>
          <a:xfrm>
            <a:off x="4426741" y="23559017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1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43900" y="23597024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PROFESSIONAL LEARNING</a:t>
            </a:r>
          </a:p>
        </p:txBody>
      </p:sp>
      <p:sp>
        <p:nvSpPr>
          <p:cNvPr id="20" name="Oval 19"/>
          <p:cNvSpPr/>
          <p:nvPr/>
        </p:nvSpPr>
        <p:spPr>
          <a:xfrm>
            <a:off x="4426741" y="27662624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2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61552" y="25419895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COMMUNITY (PLC)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38131" y="30849513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COACHING &amp; MENTORING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17304043"/>
            <a:ext cx="3191219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7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PENGURUSAN PANITIA</a:t>
            </a:r>
          </a:p>
          <a:p>
            <a:pPr algn="ctr"/>
            <a:r>
              <a:rPr lang="en-MY" sz="17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(MATEMATIK)</a:t>
            </a:r>
          </a:p>
        </p:txBody>
      </p:sp>
      <p:sp>
        <p:nvSpPr>
          <p:cNvPr id="21" name="Oval 20"/>
          <p:cNvSpPr/>
          <p:nvPr/>
        </p:nvSpPr>
        <p:spPr>
          <a:xfrm>
            <a:off x="4426741" y="30856669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3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96363" y="28211034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LEARNING WALK (LW)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29008" y="5999456"/>
            <a:ext cx="1114492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13000" b="1" dirty="0">
                <a:latin typeface="Arial Black" panose="020B0A04020102020204" pitchFamily="34" charset="0"/>
                <a:cs typeface="Aharoni" panose="02010803020104030203" pitchFamily="2" charset="-79"/>
              </a:rPr>
              <a:t>PANITIA</a:t>
            </a:r>
          </a:p>
          <a:p>
            <a:pPr algn="ctr"/>
            <a:r>
              <a:rPr lang="en-US" sz="13000" b="1" dirty="0">
                <a:latin typeface="Arial Black" panose="020B0A04020102020204" pitchFamily="34" charset="0"/>
                <a:cs typeface="Aharoni" panose="02010803020104030203" pitchFamily="2" charset="-79"/>
              </a:rPr>
              <a:t>TS25</a:t>
            </a:r>
          </a:p>
        </p:txBody>
      </p:sp>
    </p:spTree>
    <p:extLst>
      <p:ext uri="{BB962C8B-B14F-4D97-AF65-F5344CB8AC3E}">
        <p14:creationId xmlns:p14="http://schemas.microsoft.com/office/powerpoint/2010/main" val="2118590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70008" y="-857250"/>
            <a:ext cx="30311991" cy="444833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85588" y="37608925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608925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515435" y="34303600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6" name="Oval 15"/>
          <p:cNvSpPr/>
          <p:nvPr/>
        </p:nvSpPr>
        <p:spPr>
          <a:xfrm>
            <a:off x="4426741" y="23559017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1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43900" y="23597024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PROFESSIONAL LEARNING</a:t>
            </a:r>
          </a:p>
        </p:txBody>
      </p:sp>
      <p:sp>
        <p:nvSpPr>
          <p:cNvPr id="20" name="Oval 19"/>
          <p:cNvSpPr/>
          <p:nvPr/>
        </p:nvSpPr>
        <p:spPr>
          <a:xfrm>
            <a:off x="4426741" y="27662624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2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61552" y="25419895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COMMUNITY (PLC)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38131" y="30849513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COACHING &amp; MENTORING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17304043"/>
            <a:ext cx="3191219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7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PENGURUSAN PANITIA</a:t>
            </a:r>
          </a:p>
          <a:p>
            <a:pPr algn="ctr"/>
            <a:r>
              <a:rPr lang="en-MY" sz="17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(SAINS)</a:t>
            </a:r>
          </a:p>
        </p:txBody>
      </p:sp>
      <p:sp>
        <p:nvSpPr>
          <p:cNvPr id="21" name="Oval 20"/>
          <p:cNvSpPr/>
          <p:nvPr/>
        </p:nvSpPr>
        <p:spPr>
          <a:xfrm>
            <a:off x="4426741" y="30856669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3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96363" y="28211034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LEARNING WALK (LW)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82040" y="6199960"/>
            <a:ext cx="1114492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13000" b="1" dirty="0">
                <a:latin typeface="Arial Black" panose="020B0A04020102020204" pitchFamily="34" charset="0"/>
                <a:cs typeface="Aharoni" panose="02010803020104030203" pitchFamily="2" charset="-79"/>
              </a:rPr>
              <a:t>PANITIA</a:t>
            </a:r>
          </a:p>
          <a:p>
            <a:pPr algn="ctr"/>
            <a:r>
              <a:rPr lang="en-US" sz="13000" b="1" dirty="0">
                <a:latin typeface="Arial Black" panose="020B0A04020102020204" pitchFamily="34" charset="0"/>
                <a:cs typeface="Aharoni" panose="02010803020104030203" pitchFamily="2" charset="-79"/>
              </a:rPr>
              <a:t>TS25</a:t>
            </a:r>
          </a:p>
        </p:txBody>
      </p:sp>
    </p:spTree>
    <p:extLst>
      <p:ext uri="{BB962C8B-B14F-4D97-AF65-F5344CB8AC3E}">
        <p14:creationId xmlns:p14="http://schemas.microsoft.com/office/powerpoint/2010/main" val="104718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 kos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223" y="-857250"/>
            <a:ext cx="30311991" cy="444833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85588" y="37608925"/>
            <a:ext cx="25163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Arial Rounded MT Bold" pitchFamily="34" charset="0"/>
              </a:rPr>
              <a:t>KOHORT 4 </a:t>
            </a:r>
          </a:p>
          <a:p>
            <a:r>
              <a:rPr lang="en-US" sz="8000" dirty="0">
                <a:solidFill>
                  <a:schemeClr val="bg1"/>
                </a:solidFill>
                <a:latin typeface="Arial Rounded MT Bold" pitchFamily="34" charset="0"/>
              </a:rPr>
              <a:t>SEKOLAH KEBANGSAAN</a:t>
            </a:r>
          </a:p>
        </p:txBody>
      </p:sp>
      <p:pic>
        <p:nvPicPr>
          <p:cNvPr id="10" name="Picture 4" descr="1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66" y="37608925"/>
            <a:ext cx="42258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515435" y="34303600"/>
            <a:ext cx="221174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TRANSFORMASI SEKOLAH 2025</a:t>
            </a: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874261" y="612714"/>
            <a:ext cx="9389139" cy="2857500"/>
            <a:chOff x="110700900" y="112976025"/>
            <a:chExt cx="2007330" cy="482758"/>
          </a:xfrm>
        </p:grpSpPr>
        <p:pic>
          <p:nvPicPr>
            <p:cNvPr id="13" name="Picture 3" descr="logo-baru-kpm-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1" b="-3175"/>
            <a:stretch>
              <a:fillRect/>
            </a:stretch>
          </p:blipFill>
          <p:spPr bwMode="auto">
            <a:xfrm>
              <a:off x="111439500" y="112976025"/>
              <a:ext cx="1268730" cy="480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jata-dan-logo-kpm"/>
            <p:cNvPicPr>
              <a:picLocks noChangeAspect="1" noChangeArrowheads="1"/>
            </p:cNvPicPr>
            <p:nvPr/>
          </p:nvPicPr>
          <p:blipFill>
            <a:blip r:embed="rId5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559"/>
            <a:stretch>
              <a:fillRect/>
            </a:stretch>
          </p:blipFill>
          <p:spPr bwMode="auto">
            <a:xfrm>
              <a:off x="110700900" y="112976025"/>
              <a:ext cx="685800" cy="482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16" name="Oval 15"/>
          <p:cNvSpPr/>
          <p:nvPr/>
        </p:nvSpPr>
        <p:spPr>
          <a:xfrm>
            <a:off x="4426741" y="23559017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1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43900" y="23597024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PROFESSIONAL LEARNING</a:t>
            </a:r>
          </a:p>
        </p:txBody>
      </p:sp>
      <p:sp>
        <p:nvSpPr>
          <p:cNvPr id="20" name="Oval 19"/>
          <p:cNvSpPr/>
          <p:nvPr/>
        </p:nvSpPr>
        <p:spPr>
          <a:xfrm>
            <a:off x="4426741" y="27662624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2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61552" y="25419895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COMMUNITY (PLC)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38131" y="30849513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COACHING &amp; MENTORING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17304043"/>
            <a:ext cx="3191219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7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PENGURUSAN PANITIA</a:t>
            </a:r>
          </a:p>
          <a:p>
            <a:pPr algn="ctr"/>
            <a:r>
              <a:rPr lang="en-MY" sz="17000" b="1" dirty="0">
                <a:solidFill>
                  <a:schemeClr val="accent1">
                    <a:lumMod val="75000"/>
                  </a:schemeClr>
                </a:solidFill>
                <a:latin typeface="AR DARLING" panose="02000000000000000000" pitchFamily="2" charset="0"/>
              </a:rPr>
              <a:t>(SEJARAH)</a:t>
            </a:r>
          </a:p>
        </p:txBody>
      </p:sp>
      <p:sp>
        <p:nvSpPr>
          <p:cNvPr id="21" name="Oval 20"/>
          <p:cNvSpPr/>
          <p:nvPr/>
        </p:nvSpPr>
        <p:spPr>
          <a:xfrm>
            <a:off x="4426741" y="30856669"/>
            <a:ext cx="2469622" cy="2376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 Rounded MT Bold" pitchFamily="34" charset="0"/>
              </a:rPr>
              <a:t>3</a:t>
            </a:r>
            <a:endParaRPr lang="en-MY" sz="10000" b="1" dirty="0">
              <a:latin typeface="Arial Rounded MT Bold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96363" y="28211034"/>
            <a:ext cx="204117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000" b="1" dirty="0">
                <a:latin typeface="Arial Rounded MT Bold" panose="020F0704030504030204" pitchFamily="34" charset="0"/>
              </a:rPr>
              <a:t>LEARNING WALK (LW)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87851" y="5932404"/>
            <a:ext cx="1114492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latin typeface="Arial Black" panose="020B0A04020102020204" pitchFamily="34" charset="0"/>
                <a:cs typeface="Aharoni" panose="02010803020104030203" pitchFamily="2" charset="-79"/>
              </a:rPr>
              <a:t>FAIL</a:t>
            </a:r>
          </a:p>
          <a:p>
            <a:pPr algn="ctr"/>
            <a:r>
              <a:rPr lang="en-US" sz="13000" b="1" dirty="0">
                <a:latin typeface="Arial Black" panose="020B0A04020102020204" pitchFamily="34" charset="0"/>
                <a:cs typeface="Aharoni" panose="02010803020104030203" pitchFamily="2" charset="-79"/>
              </a:rPr>
              <a:t>PANITIA</a:t>
            </a:r>
          </a:p>
          <a:p>
            <a:pPr algn="ctr"/>
            <a:r>
              <a:rPr lang="en-US" sz="13000" b="1" dirty="0">
                <a:latin typeface="Arial Black" panose="020B0A04020102020204" pitchFamily="34" charset="0"/>
                <a:cs typeface="Aharoni" panose="02010803020104030203" pitchFamily="2" charset="-79"/>
              </a:rPr>
              <a:t>TS25</a:t>
            </a:r>
          </a:p>
        </p:txBody>
      </p:sp>
    </p:spTree>
    <p:extLst>
      <p:ext uri="{BB962C8B-B14F-4D97-AF65-F5344CB8AC3E}">
        <p14:creationId xmlns:p14="http://schemas.microsoft.com/office/powerpoint/2010/main" val="2644619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1258</TotalTime>
  <Words>472</Words>
  <Application>Microsoft Macintosh PowerPoint</Application>
  <PresentationFormat>Custom</PresentationFormat>
  <Paragraphs>231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 DARLING</vt:lpstr>
      <vt:lpstr>Arial</vt:lpstr>
      <vt:lpstr>Arial Black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Mohd Suhaimin Isnen</dc:creator>
  <cp:lastModifiedBy>MSO1410</cp:lastModifiedBy>
  <cp:revision>106</cp:revision>
  <cp:lastPrinted>2020-02-02T14:51:11Z</cp:lastPrinted>
  <dcterms:created xsi:type="dcterms:W3CDTF">2017-11-14T08:11:40Z</dcterms:created>
  <dcterms:modified xsi:type="dcterms:W3CDTF">2020-06-03T16:41:11Z</dcterms:modified>
</cp:coreProperties>
</file>